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2.jpeg" ContentType="image/jpeg"/>
  <Override PartName="/ppt/notesSlides/notesSlide4.xml" ContentType="application/vnd.openxmlformats-officedocument.presentationml.notesSlide+xml"/>
  <Override PartName="/ppt/media/image3.jpeg" ContentType="image/jpeg"/>
  <Override PartName="/ppt/notesSlides/notesSlide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1.png>
</file>

<file path=ppt/media/image1.tif>
</file>

<file path=ppt/media/image2.jpeg>
</file>

<file path=ppt/media/image3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Friends… Relationships…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Group dynamic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Importance of Active Listening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9" name="Shape 17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Importance of having meta conversations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hape 1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Adapting to Team Culture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Text"/>
          <p:cNvSpPr txBox="1"/>
          <p:nvPr>
            <p:ph type="title"/>
          </p:nvPr>
        </p:nvSpPr>
        <p:spPr>
          <a:xfrm>
            <a:off x="831199" y="1186733"/>
            <a:ext cx="22721602" cy="1527201"/>
          </a:xfrm>
          <a:prstGeom prst="rect">
            <a:avLst/>
          </a:prstGeom>
        </p:spPr>
        <p:txBody>
          <a:bodyPr lIns="243799" tIns="243799" rIns="243799" bIns="243799"/>
          <a:lstStyle>
            <a:lvl1pPr defTabSz="2438400">
              <a:lnSpc>
                <a:spcPct val="100000"/>
              </a:lnSpc>
              <a:defRPr b="0" spc="0" sz="7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0" name="Body Level One…"/>
          <p:cNvSpPr txBox="1"/>
          <p:nvPr>
            <p:ph type="body" idx="1"/>
          </p:nvPr>
        </p:nvSpPr>
        <p:spPr>
          <a:xfrm>
            <a:off x="831199" y="3073266"/>
            <a:ext cx="22721602" cy="9110401"/>
          </a:xfrm>
          <a:prstGeom prst="rect">
            <a:avLst/>
          </a:prstGeom>
        </p:spPr>
        <p:txBody>
          <a:bodyPr lIns="243799" tIns="243799" rIns="243799" bIns="243799"/>
          <a:lstStyle>
            <a:lvl1pPr marL="1028700" indent="-914400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800"/>
              <a:buFont typeface="Arial"/>
              <a:buChar char="●"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685471" indent="-1088571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800"/>
              <a:buFont typeface="Arial"/>
              <a:buChar char="○"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142671" indent="-1088571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800"/>
              <a:buFont typeface="Arial"/>
              <a:buChar char="■"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599871" indent="-1088571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800"/>
              <a:buFont typeface="Arial"/>
              <a:buChar char="●"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57071" indent="-1088571" defTabSz="24384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4800"/>
              <a:buFont typeface="Arial"/>
              <a:buChar char="○"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xfrm>
            <a:off x="23188838" y="12524796"/>
            <a:ext cx="867584" cy="870499"/>
          </a:xfrm>
          <a:prstGeom prst="rect">
            <a:avLst/>
          </a:prstGeom>
        </p:spPr>
        <p:txBody>
          <a:bodyPr lIns="243799" tIns="243799" rIns="243799" bIns="243799" anchor="ctr">
            <a:normAutofit fontScale="100000" lnSpcReduction="0"/>
          </a:bodyPr>
          <a:lstStyle>
            <a:lvl1pPr algn="r" defTabSz="2438400">
              <a:defRPr sz="2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haberdoedas-jlePphcHBOo-unsplash.jpg" descr="haberdoedas-jlePphcHBOo-unsplash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29977" y="-965200"/>
            <a:ext cx="24643954" cy="164293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ectangle"/>
          <p:cNvSpPr/>
          <p:nvPr/>
        </p:nvSpPr>
        <p:spPr>
          <a:xfrm>
            <a:off x="-30732" y="-32954"/>
            <a:ext cx="24445464" cy="13781907"/>
          </a:xfrm>
          <a:prstGeom prst="rect">
            <a:avLst/>
          </a:prstGeom>
          <a:gradFill>
            <a:gsLst>
              <a:gs pos="0">
                <a:srgbClr val="5E5E5E">
                  <a:alpha val="81860"/>
                </a:srgbClr>
              </a:gs>
              <a:gs pos="100000">
                <a:srgbClr val="000000">
                  <a:alpha val="81860"/>
                </a:srgbClr>
              </a:gs>
            </a:gsLst>
            <a:lin ang="4646107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grpSp>
        <p:nvGrpSpPr>
          <p:cNvPr id="167" name="Group"/>
          <p:cNvGrpSpPr/>
          <p:nvPr/>
        </p:nvGrpSpPr>
        <p:grpSpPr>
          <a:xfrm rot="19881595">
            <a:off x="-1927906" y="6697687"/>
            <a:ext cx="24964561" cy="3395891"/>
            <a:chOff x="0" y="0"/>
            <a:chExt cx="24964560" cy="3395889"/>
          </a:xfrm>
        </p:grpSpPr>
        <p:sp>
          <p:nvSpPr>
            <p:cNvPr id="165" name="Google Shape;74;p16"/>
            <p:cNvSpPr/>
            <p:nvPr/>
          </p:nvSpPr>
          <p:spPr>
            <a:xfrm>
              <a:off x="0" y="320386"/>
              <a:ext cx="24426810" cy="1500001"/>
            </a:xfrm>
            <a:prstGeom prst="rect">
              <a:avLst/>
            </a:prstGeom>
            <a:solidFill>
              <a:schemeClr val="accent1">
                <a:alpha val="8194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l" defTabSz="2438400">
                <a:defRPr sz="36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66" name="Google Shape;75;p16"/>
            <p:cNvSpPr txBox="1"/>
            <p:nvPr/>
          </p:nvSpPr>
          <p:spPr>
            <a:xfrm>
              <a:off x="4246329" y="0"/>
              <a:ext cx="20718232" cy="33958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43799" tIns="243799" rIns="243799" bIns="243799" numCol="1" anchor="t">
              <a:normAutofit fontScale="100000" lnSpcReduction="0"/>
            </a:bodyPr>
            <a:lstStyle>
              <a:lvl1pPr algn="l" defTabSz="2438400">
                <a:defRPr cap="all" spc="720" sz="1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Two truths and a lie</a:t>
              </a:r>
            </a:p>
          </p:txBody>
        </p:sp>
      </p:grpSp>
      <p:pic>
        <p:nvPicPr>
          <p:cNvPr id="168" name="communication.png" descr="communication.png"/>
          <p:cNvPicPr>
            <a:picLocks noChangeAspect="1"/>
          </p:cNvPicPr>
          <p:nvPr/>
        </p:nvPicPr>
        <p:blipFill>
          <a:blip r:embed="rId3">
            <a:alphaModFix amt="39692"/>
            <a:extLst/>
          </a:blip>
          <a:stretch>
            <a:fillRect/>
          </a:stretch>
        </p:blipFill>
        <p:spPr>
          <a:xfrm>
            <a:off x="1495520" y="1063560"/>
            <a:ext cx="6502401" cy="650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vincent-van-zalinge-nq5bgxSg8gE-unsplash.jpg" descr="vincent-van-zalinge-nq5bgxSg8gE-unsplash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14455" y="-450454"/>
            <a:ext cx="24705205" cy="164880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User manual as a tool"/>
          <p:cNvSpPr txBox="1"/>
          <p:nvPr/>
        </p:nvSpPr>
        <p:spPr>
          <a:xfrm>
            <a:off x="16467645" y="11775359"/>
            <a:ext cx="7523989" cy="994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User manual as a tool</a:t>
            </a:r>
          </a:p>
        </p:txBody>
      </p:sp>
      <p:pic>
        <p:nvPicPr>
          <p:cNvPr id="177" name="volodymyr-hryshchenko-V5vqWC9gyEU-unsplash.jpeg" descr="volodymyr-hryshchenko-V5vqWC9gyEU-unsplash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2065663"/>
            <a:ext cx="24384001" cy="1625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ctangle"/>
          <p:cNvSpPr/>
          <p:nvPr/>
        </p:nvSpPr>
        <p:spPr>
          <a:xfrm>
            <a:off x="-30732" y="-32954"/>
            <a:ext cx="24445464" cy="13781907"/>
          </a:xfrm>
          <a:prstGeom prst="rect">
            <a:avLst/>
          </a:prstGeom>
          <a:gradFill>
            <a:gsLst>
              <a:gs pos="0">
                <a:srgbClr val="5E5E5E">
                  <a:alpha val="81860"/>
                </a:srgbClr>
              </a:gs>
              <a:gs pos="100000">
                <a:srgbClr val="000000">
                  <a:alpha val="81860"/>
                </a:srgbClr>
              </a:gs>
            </a:gsLst>
            <a:lin ang="4646107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2" name="Google Shape;74;p16"/>
          <p:cNvSpPr/>
          <p:nvPr/>
        </p:nvSpPr>
        <p:spPr>
          <a:xfrm rot="19881595">
            <a:off x="-2107125" y="7493037"/>
            <a:ext cx="23877706" cy="1500001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3" name="Google Shape;75;p16"/>
          <p:cNvSpPr txBox="1"/>
          <p:nvPr/>
        </p:nvSpPr>
        <p:spPr>
          <a:xfrm rot="19881595">
            <a:off x="2175751" y="4858732"/>
            <a:ext cx="24059791" cy="3395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normAutofit fontScale="100000" lnSpcReduction="0"/>
          </a:bodyPr>
          <a:lstStyle>
            <a:lvl1pPr algn="l" defTabSz="2438400">
              <a:defRPr cap="all" spc="720"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Team culture?</a:t>
            </a:r>
          </a:p>
        </p:txBody>
      </p:sp>
      <p:pic>
        <p:nvPicPr>
          <p:cNvPr id="184" name="Image" descr="Image"/>
          <p:cNvPicPr>
            <a:picLocks noChangeAspect="1"/>
          </p:cNvPicPr>
          <p:nvPr/>
        </p:nvPicPr>
        <p:blipFill>
          <a:blip r:embed="rId3">
            <a:alphaModFix amt="61515"/>
            <a:extLst/>
          </a:blip>
          <a:stretch>
            <a:fillRect/>
          </a:stretch>
        </p:blipFill>
        <p:spPr>
          <a:xfrm>
            <a:off x="2344703" y="1302041"/>
            <a:ext cx="6502401" cy="650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